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57" r:id="rId3"/>
    <p:sldId id="258" r:id="rId4"/>
    <p:sldId id="269" r:id="rId5"/>
    <p:sldId id="270" r:id="rId6"/>
    <p:sldId id="268" r:id="rId7"/>
    <p:sldId id="271" r:id="rId8"/>
    <p:sldId id="272" r:id="rId9"/>
    <p:sldId id="273" r:id="rId10"/>
    <p:sldId id="275" r:id="rId11"/>
    <p:sldId id="274" r:id="rId12"/>
    <p:sldId id="276" r:id="rId13"/>
    <p:sldId id="277" r:id="rId14"/>
    <p:sldId id="279" r:id="rId15"/>
    <p:sldId id="280" r:id="rId16"/>
    <p:sldId id="263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84" autoAdjust="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3481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83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483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4836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4837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4838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51AF57F-BDDF-4489-8763-3786ECBA7C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4" grpId="0"/>
      <p:bldP spid="3483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8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48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E5A39-C62F-4490-A859-D9FAC4F31C2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4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26EF0-AA7C-4957-ABCF-3E07D77F95C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5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AD0D5-65AE-4CFE-B674-631960854AB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28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945EA-1187-4AD9-8844-146003164BB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73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4482B-1EB0-41E2-A249-FCE377DA0F1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70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B9547-7E92-4169-A54C-FCA5D48F645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97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3A223-0C1B-4323-9567-30197316C65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6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DC2E4-78F2-4369-B1A7-DE79D937387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12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A8E10-4409-4ECC-9BB1-4164AF4B2E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655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41697-452B-4D0A-89C3-AA9BE0BEF5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45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337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7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7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7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7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81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81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381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381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4C40AF6-7069-414D-AA3D-699338576B9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38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0" grpId="0"/>
      <p:bldP spid="33814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38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100"/>
              <a:t>Татарстан </a:t>
            </a:r>
            <a:r>
              <a:rPr lang="en-US" sz="5100"/>
              <a:t>-</a:t>
            </a:r>
            <a:r>
              <a:rPr lang="ru-RU" sz="5100"/>
              <a:t/>
            </a:r>
            <a:br>
              <a:rPr lang="ru-RU" sz="5100"/>
            </a:br>
            <a:r>
              <a:rPr lang="en-US" sz="5100"/>
              <a:t/>
            </a:r>
            <a:br>
              <a:rPr lang="en-US" sz="5100"/>
            </a:br>
            <a:r>
              <a:rPr lang="ru-RU" sz="5100"/>
              <a:t>мой край родной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6877050" y="3860800"/>
            <a:ext cx="6400800" cy="1752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Башня Сююмбике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2" name="Picture 4" descr="башня сююмби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8208963" cy="530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Мечеть Кул-Шариф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8" name="Picture 4" descr="890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370013"/>
            <a:ext cx="8497887" cy="548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Государственный музей изобразительных искусств Республики Татарстан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6" name="Picture 4" descr="21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143000"/>
            <a:ext cx="841216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Остров град Свияжск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8" name="Picture 4" descr="Sviyagsk_bg_769804398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207375" cy="472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Голубое озеро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6" name="Picture 4" descr="e92ee4e3d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8424862" cy="472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Мост Миллениум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80" name="Picture 4" descr="ahp_bmilleniumkazan_001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207375" cy="472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У Мечети Кул шариф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3" name="Picture 7" descr="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20737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«Туган авылым»</a:t>
            </a:r>
            <a:br>
              <a:rPr lang="ru-RU" sz="4000"/>
            </a:br>
            <a:r>
              <a:rPr lang="ru-RU" sz="4000"/>
              <a:t>«Родная деревенька»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8" name="Picture 4" descr="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8642350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Мечеть Марджани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2" name="Picture 4" descr="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Казанский Кремль.</a:t>
            </a:r>
            <a:br>
              <a:rPr lang="ru-RU" sz="4000"/>
            </a:br>
            <a:r>
              <a:rPr lang="ru-RU" sz="4000"/>
              <a:t>Пушечный двор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6" name="Picture 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8351837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    </a:t>
            </a:r>
            <a:r>
              <a:rPr lang="ru-RU" sz="2400"/>
              <a:t>О, Казань- ты как светильник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         на горе  горишь в ночи,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Словно свечи-минареты,    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          колокольни, каланчи!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Ярко светишь ты уездам,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           захолустным и глухим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Возвышаясь горделиво, путь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           указываешь им.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                                         Г.Тукай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Спасская башня </a:t>
            </a:r>
            <a:br>
              <a:rPr lang="ru-RU" sz="4000"/>
            </a:br>
            <a:r>
              <a:rPr lang="ru-RU" sz="4000"/>
              <a:t>Казанского Кремля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20" name="Picture 4" descr="1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8135938" cy="4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Станция метро Кремлёвская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4" name="Picture 4" descr="1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8207375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Проток  Булак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8" name="Picture 4" descr="0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20737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2" name="Picture 4" descr="Каза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280400" cy="472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Салют  Казани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6" name="Picture 4" descr="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280400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>Достопримечательности Казани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Петропавловский собор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4000"/>
          </a:p>
          <a:p>
            <a:endParaRPr lang="ru-RU"/>
          </a:p>
        </p:txBody>
      </p:sp>
      <p:pic>
        <p:nvPicPr>
          <p:cNvPr id="36868" name="Picture 4" descr="msbrmlbcdyxv tqsd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8064500" cy="4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Благовещенский собор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37892" name="Picture 4" descr="02525_20050824_162745_88190625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280400" cy="449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Парк Тысячелетия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0" name="Picture 4" descr="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285875"/>
            <a:ext cx="8207375" cy="480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Макарьевский монастырь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38916" name="Picture 4" descr="79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8280400" cy="537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Музей-заповедник </a:t>
            </a:r>
            <a:br>
              <a:rPr lang="ru-RU" sz="4000"/>
            </a:br>
            <a:r>
              <a:rPr lang="ru-RU" sz="4000"/>
              <a:t>«Казанский Кремль»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40" name="Picture 4" descr="view_4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550" y="1628775"/>
            <a:ext cx="8216900" cy="504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Драматический театр им.В.И.Качалова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4" name="Picture 4" descr="im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280400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клон">
  <a:themeElements>
    <a:clrScheme name="Склон 3">
      <a:dk1>
        <a:srgbClr val="667B5B"/>
      </a:dk1>
      <a:lt1>
        <a:srgbClr val="E6E6DA"/>
      </a:lt1>
      <a:dk2>
        <a:srgbClr val="295200"/>
      </a:dk2>
      <a:lt2>
        <a:srgbClr val="F3F2D9"/>
      </a:lt2>
      <a:accent1>
        <a:srgbClr val="808000"/>
      </a:accent1>
      <a:accent2>
        <a:srgbClr val="838D75"/>
      </a:accent2>
      <a:accent3>
        <a:srgbClr val="ACB3AA"/>
      </a:accent3>
      <a:accent4>
        <a:srgbClr val="C4C4BA"/>
      </a:accent4>
      <a:accent5>
        <a:srgbClr val="C0C0AA"/>
      </a:accent5>
      <a:accent6>
        <a:srgbClr val="767F69"/>
      </a:accent6>
      <a:hlink>
        <a:srgbClr val="33CC33"/>
      </a:hlink>
      <a:folHlink>
        <a:srgbClr val="339966"/>
      </a:folHlink>
    </a:clrScheme>
    <a:fontScheme name="Склон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124</TotalTime>
  <Words>98</Words>
  <Application>Microsoft Office PowerPoint</Application>
  <PresentationFormat>Экран (4:3)</PresentationFormat>
  <Paragraphs>32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Verdana</vt:lpstr>
      <vt:lpstr>Wingdings</vt:lpstr>
      <vt:lpstr>Склон</vt:lpstr>
      <vt:lpstr>Татарстан -  мой край родной</vt:lpstr>
      <vt:lpstr>Презентация PowerPoint</vt:lpstr>
      <vt:lpstr>        Достопримечательности Казани</vt:lpstr>
      <vt:lpstr>Петропавловский собор</vt:lpstr>
      <vt:lpstr>Благовещенский собор</vt:lpstr>
      <vt:lpstr>Парк Тысячелетия</vt:lpstr>
      <vt:lpstr>Макарьевский монастырь</vt:lpstr>
      <vt:lpstr>Музей-заповедник  «Казанский Кремль»</vt:lpstr>
      <vt:lpstr>Драматический театр им.В.И.Качалова</vt:lpstr>
      <vt:lpstr>Башня Сююмбике</vt:lpstr>
      <vt:lpstr>Мечеть Кул-Шариф</vt:lpstr>
      <vt:lpstr>Государственный музей изобразительных искусств Республики Татарстан </vt:lpstr>
      <vt:lpstr>Остров град Свияжск</vt:lpstr>
      <vt:lpstr>Голубое озеро</vt:lpstr>
      <vt:lpstr>Мост Миллениум</vt:lpstr>
      <vt:lpstr>У Мечети Кул шариф</vt:lpstr>
      <vt:lpstr>«Туган авылым» «Родная деревенька»</vt:lpstr>
      <vt:lpstr>Мечеть Марджани</vt:lpstr>
      <vt:lpstr>Казанский Кремль. Пушечный двор </vt:lpstr>
      <vt:lpstr>Спасская башня  Казанского Кремля</vt:lpstr>
      <vt:lpstr>Станция метро Кремлёвская</vt:lpstr>
      <vt:lpstr>Проток  Булак</vt:lpstr>
      <vt:lpstr>Салют  Казани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Татарстан  мой край родной</dc:title>
  <dc:creator>Admin</dc:creator>
  <cp:lastModifiedBy>Zi</cp:lastModifiedBy>
  <cp:revision>12</cp:revision>
  <dcterms:created xsi:type="dcterms:W3CDTF">2002-01-01T02:29:38Z</dcterms:created>
  <dcterms:modified xsi:type="dcterms:W3CDTF">2011-04-10T20:27:31Z</dcterms:modified>
</cp:coreProperties>
</file>